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7" r:id="rId4"/>
  </p:sldMasterIdLst>
  <p:sldIdLst>
    <p:sldId id="256" r:id="rId5"/>
    <p:sldId id="257" r:id="rId6"/>
    <p:sldId id="261" r:id="rId7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838" autoAdjust="0"/>
    <p:restoredTop sz="94658"/>
  </p:normalViewPr>
  <p:slideViewPr>
    <p:cSldViewPr snapToGrid="0">
      <p:cViewPr varScale="1">
        <p:scale>
          <a:sx n="106" d="100"/>
          <a:sy n="106" d="100"/>
        </p:scale>
        <p:origin x="79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6C6517A-6E51-D8FF-5518-33DCF1BB831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BA5F916A-7D6A-E8AF-439A-8D6840C6F01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846680D-0A49-4B54-F51B-03AA27F6B2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0EEB8-BE6E-8941-AA31-476C523FF41C}" type="datetimeFigureOut">
              <a:rPr lang="es-CO" smtClean="0"/>
              <a:t>13/02/2026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396F560-F0B8-AB29-82CA-A2DDE7D356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5D50BE2-EBBD-61B9-3E6C-B4C2BA988E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8E7FD-F6A8-D246-986A-AA7D283E6007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1687660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28836D1-D4F9-8F5A-DCDD-25408D7D36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551DC57-A21A-5278-EC55-4C245B3FC0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02E49EC-4920-0E2F-9C8B-0B674CB072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0EEB8-BE6E-8941-AA31-476C523FF41C}" type="datetimeFigureOut">
              <a:rPr lang="es-CO" smtClean="0"/>
              <a:t>13/02/2026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F31254A-3742-246E-D797-82A0482FE2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2D15C84-0D5E-FBD8-F4A6-A48214F7CB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8E7FD-F6A8-D246-986A-AA7D283E6007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5539809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75FBBEC-EF89-8C3C-71B9-577DC2668A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B7EF770-ACB6-2BA3-E667-9EBABFB4AE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DAD28F8-48D0-258C-AD9D-D166F7F2D7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0EEB8-BE6E-8941-AA31-476C523FF41C}" type="datetimeFigureOut">
              <a:rPr lang="es-CO" smtClean="0"/>
              <a:t>13/02/2026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68163DA-7927-EC0F-B832-B0D9CEF24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7D2D961-09A6-F702-5A58-9A2E9D96BD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8E7FD-F6A8-D246-986A-AA7D283E6007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7144780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CEAE57A-7BC8-A4F0-8EC3-29FA071B4D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6DB23D6-B010-B5CB-011A-B03D0B3E9DF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180C2A42-464D-5E30-A614-F5201EA4318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6B7E369D-DA34-3508-5F83-FE255ACE6A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0EEB8-BE6E-8941-AA31-476C523FF41C}" type="datetimeFigureOut">
              <a:rPr lang="es-CO" smtClean="0"/>
              <a:t>13/02/2026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FAF6228-C474-55C2-F2A3-A80C9ECB9B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CE2CA109-4F43-98C5-5BA6-85F5B496EC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8E7FD-F6A8-D246-986A-AA7D283E6007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159088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23ADADB-6CDF-BDB1-1300-FAEA2D84BE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07B4924-BB64-D547-A28B-666362350C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507D8AA5-BF4A-D02D-E702-0FBE685A508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26BC7471-CDF8-0C0F-6D28-4001FC28380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533769A5-222B-5317-4503-6E9D363E28B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A17FE0D7-3EEC-E3E6-7C86-CF7C18AB6C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0EEB8-BE6E-8941-AA31-476C523FF41C}" type="datetimeFigureOut">
              <a:rPr lang="es-CO" smtClean="0"/>
              <a:t>13/02/2026</a:t>
            </a:fld>
            <a:endParaRPr lang="es-CO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C8EFF3E5-4BD9-D039-6F0A-0A92B04A1C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8DF0DEE6-C861-6117-2772-892873D92E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8E7FD-F6A8-D246-986A-AA7D283E6007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4483474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791AA1F-2C39-64AF-4C6F-BF1C44530D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F0E135E8-59EC-9B87-4141-B4E0DEA152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0EEB8-BE6E-8941-AA31-476C523FF41C}" type="datetimeFigureOut">
              <a:rPr lang="es-CO" smtClean="0"/>
              <a:t>13/02/2026</a:t>
            </a:fld>
            <a:endParaRPr lang="es-CO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22565AFD-1683-D460-140D-9F48CBCBAB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3E711735-1F41-F218-7243-AC89EA548B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8E7FD-F6A8-D246-986A-AA7D283E6007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2611542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6188DA81-50FE-72AF-6F22-3D317B92F3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0EEB8-BE6E-8941-AA31-476C523FF41C}" type="datetimeFigureOut">
              <a:rPr lang="es-CO" smtClean="0"/>
              <a:t>13/02/2026</a:t>
            </a:fld>
            <a:endParaRPr lang="es-CO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4DADFFC1-222F-FA4F-F745-4AECF65CE0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AFB47231-DA7E-E86D-0ECA-3CD935CB17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8E7FD-F6A8-D246-986A-AA7D283E6007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691259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86A5293-4CAF-8D46-B44D-99EAF11FD5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AA782D5-A60C-369C-7F2E-20DC36F50E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53C7E45F-8F4D-4A4A-AD2B-580AA0500F5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E49A9D3-41A6-5F05-3785-C76553A323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0EEB8-BE6E-8941-AA31-476C523FF41C}" type="datetimeFigureOut">
              <a:rPr lang="es-CO" smtClean="0"/>
              <a:t>13/02/2026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F339118E-A5D9-04A8-223B-C952BE3010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AFCCC82-59BC-CBA8-F9A5-1C4603AD81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8E7FD-F6A8-D246-986A-AA7D283E6007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3287719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40C677B-1ABC-81D6-857F-7E1F6785CB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B8FFF9DA-1F76-6604-0F69-D17DFFA8AD8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94FD3A44-53F9-E2AD-4B37-3C2CD8A250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FEA3A846-4373-5BFE-DCED-CDECAACAAD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0EEB8-BE6E-8941-AA31-476C523FF41C}" type="datetimeFigureOut">
              <a:rPr lang="es-CO" smtClean="0"/>
              <a:t>13/02/2026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0137096-4AD9-8D1E-B119-EDDF0F3EA8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7ADAE5B-0E78-C71A-B918-853E86CE07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8E7FD-F6A8-D246-986A-AA7D283E6007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4648443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9A2BA9E-020E-BCD8-9EA9-9BDFB1673E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9D2EE6B7-CD7D-EA57-7B4D-87C2F63C8D6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6BA0735-0CBD-5147-C06C-3B03006C14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0EEB8-BE6E-8941-AA31-476C523FF41C}" type="datetimeFigureOut">
              <a:rPr lang="es-CO" smtClean="0"/>
              <a:t>13/02/2026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CCAF2C5-C162-2021-6EDC-A716463031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6AD3F66-F4A3-A221-BA4A-2F32744275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8E7FD-F6A8-D246-986A-AA7D283E6007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1615940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E64F149B-9E13-3157-0B62-971D8EB526C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BF87BBD2-5343-3A5D-564E-2D534BC7D0F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CB2F397-0E8A-92C8-93C4-9018446E38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0EEB8-BE6E-8941-AA31-476C523FF41C}" type="datetimeFigureOut">
              <a:rPr lang="es-CO" smtClean="0"/>
              <a:t>13/02/2026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16F7EEE-EA06-5E8F-8174-D1B755A7BB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D7410F1-59DC-8093-6A75-33AE1285CC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8E7FD-F6A8-D246-986A-AA7D283E6007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7039316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31D6B204-4AEE-9E74-8DF2-926D69EDA9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E631246-8F97-5699-6653-D3A77D7644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73B2563-9278-5DCC-E5B5-CCE80A02803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720EEB8-BE6E-8941-AA31-476C523FF41C}" type="datetimeFigureOut">
              <a:rPr lang="es-CO" smtClean="0"/>
              <a:t>13/02/2026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4AD3EE7-759B-C8A2-7A15-CC1FFB8018B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9BE85B8-1FF9-DDC6-E068-D7EEA7240D6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908E7FD-F6A8-D246-986A-AA7D283E6007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9669047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24BA439F-19D5-D478-19B2-3F5D7E18F17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0476" cy="6858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23806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5DAB6885-994A-BFA4-7FEE-9592E5AE1C4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" y="0"/>
            <a:ext cx="12190476" cy="6858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33955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04C4669-E68A-F112-6234-B70E29FD80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E6390DF-BC3E-FB91-3660-9DAD39D546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11787181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c7b9d0d2-0928-4bc7-b1e7-d815d07dd502" xsi:nil="true"/>
    <lcf76f155ced4ddcb4097134ff3c332f xmlns="3b21ab7c-7e7a-493b-a43f-a219844d5b04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76AC4B3079F3F14986B23BC4E8B1044F" ma:contentTypeVersion="16" ma:contentTypeDescription="Crear nuevo documento." ma:contentTypeScope="" ma:versionID="04f898694b3caf94c38805e82f5c0fb9">
  <xsd:schema xmlns:xsd="http://www.w3.org/2001/XMLSchema" xmlns:xs="http://www.w3.org/2001/XMLSchema" xmlns:p="http://schemas.microsoft.com/office/2006/metadata/properties" xmlns:ns2="3b21ab7c-7e7a-493b-a43f-a219844d5b04" xmlns:ns3="c7b9d0d2-0928-4bc7-b1e7-d815d07dd502" targetNamespace="http://schemas.microsoft.com/office/2006/metadata/properties" ma:root="true" ma:fieldsID="1d46ddd55854086af038f8f8e7145c9b" ns2:_="" ns3:_="">
    <xsd:import namespace="3b21ab7c-7e7a-493b-a43f-a219844d5b04"/>
    <xsd:import namespace="c7b9d0d2-0928-4bc7-b1e7-d815d07dd50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MediaServiceObjectDetectorVersions" minOccurs="0"/>
                <xsd:element ref="ns2:MediaServiceLocation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b21ab7c-7e7a-493b-a43f-a219844d5b0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Etiquetas de imagen" ma:readOnly="false" ma:fieldId="{5cf76f15-5ced-4ddc-b409-7134ff3c332f}" ma:taxonomyMulti="true" ma:sspId="c63f703e-4260-42db-90e1-1bf1f8b4f72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7b9d0d2-0928-4bc7-b1e7-d815d07dd502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Compartid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Detalles de uso compartido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22966853-71d8-4c3c-a2a1-eb1a25e46692}" ma:internalName="TaxCatchAll" ma:showField="CatchAllData" ma:web="c7b9d0d2-0928-4bc7-b1e7-d815d07dd50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A55C560-F379-4979-BDAB-85ADD41BF196}">
  <ds:schemaRefs>
    <ds:schemaRef ds:uri="http://schemas.microsoft.com/office/2006/metadata/properties"/>
    <ds:schemaRef ds:uri="http://schemas.microsoft.com/office/infopath/2007/PartnerControls"/>
    <ds:schemaRef ds:uri="c7b9d0d2-0928-4bc7-b1e7-d815d07dd502"/>
    <ds:schemaRef ds:uri="3b21ab7c-7e7a-493b-a43f-a219844d5b04"/>
  </ds:schemaRefs>
</ds:datastoreItem>
</file>

<file path=customXml/itemProps2.xml><?xml version="1.0" encoding="utf-8"?>
<ds:datastoreItem xmlns:ds="http://schemas.openxmlformats.org/officeDocument/2006/customXml" ds:itemID="{5203D28F-282C-474C-8EAC-7F31992D296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0F9C096-F130-4ECE-8018-26CD4E103B0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b21ab7c-7e7a-493b-a43f-a219844d5b04"/>
    <ds:schemaRef ds:uri="c7b9d0d2-0928-4bc7-b1e7-d815d07dd50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</TotalTime>
  <Words>0</Words>
  <Application>Microsoft Office PowerPoint</Application>
  <PresentationFormat>Panorámica</PresentationFormat>
  <Paragraphs>0</Paragraphs>
  <Slides>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</vt:i4>
      </vt:variant>
    </vt:vector>
  </HeadingPairs>
  <TitlesOfParts>
    <vt:vector size="7" baseType="lpstr">
      <vt:lpstr>Aptos</vt:lpstr>
      <vt:lpstr>Aptos Display</vt:lpstr>
      <vt:lpstr>Arial</vt:lpstr>
      <vt:lpstr>Tema de Office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acomunicaciones</dc:creator>
  <cp:lastModifiedBy>Oficina de Comunicaciones</cp:lastModifiedBy>
  <cp:revision>6</cp:revision>
  <dcterms:created xsi:type="dcterms:W3CDTF">2026-01-26T14:49:45Z</dcterms:created>
  <dcterms:modified xsi:type="dcterms:W3CDTF">2026-02-13T20:05:23Z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0x01010076AC4B3079F3F14986B23BC4E8B1044F</vt:lpwstr>
  </property>
</Properties>
</file>